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/>
    <p:restoredTop sz="93692"/>
  </p:normalViewPr>
  <p:slideViewPr>
    <p:cSldViewPr snapToGrid="0" snapToObjects="1">
      <p:cViewPr varScale="1">
        <p:scale>
          <a:sx n="65" d="100"/>
          <a:sy n="65" d="100"/>
        </p:scale>
        <p:origin x="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9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7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2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6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5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5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6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6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1CBB-2BE2-8E4C-99D9-768E4967303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5FBCD-7023-FD4F-9D34-CDF625BA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7" y="188100"/>
            <a:ext cx="8627164" cy="66699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84365" y="1610139"/>
            <a:ext cx="28028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State Laws on Marriage to Cousins</a:t>
            </a:r>
          </a:p>
          <a:p>
            <a:r>
              <a:rPr lang="en-US" dirty="0"/>
              <a:t>Twenty-four states prohibit marriages between first cousins. Twenty states and the District of Columbia allow cousins to marry; six states permit first-cousin marriage only under certain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193888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2017-05-05T14:35:34Z</dcterms:created>
  <dcterms:modified xsi:type="dcterms:W3CDTF">2017-05-05T14:39:01Z</dcterms:modified>
</cp:coreProperties>
</file>